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7010400" cy="92964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A425"/>
    <a:srgbClr val="163576"/>
    <a:srgbClr val="CBC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53"/>
    <p:restoredTop sz="93096" autoAdjust="0"/>
  </p:normalViewPr>
  <p:slideViewPr>
    <p:cSldViewPr>
      <p:cViewPr>
        <p:scale>
          <a:sx n="20" d="100"/>
          <a:sy n="20" d="100"/>
        </p:scale>
        <p:origin x="26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5C9AE9-9229-BC48-958E-24F847DB0688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F99C66-7582-114E-B0DA-CF9A82F500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13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17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997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3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76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43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1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4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9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6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6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DDE0D-B5B0-4110-BB8F-479ADBEEFD5F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43F6C-2717-459B-94A0-50FE301A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46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654490" y="1054985"/>
            <a:ext cx="34771012" cy="132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43" tIns="45614" rIns="91243" bIns="4561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0" dirty="0">
                <a:solidFill>
                  <a:srgbClr val="163576"/>
                </a:solidFill>
                <a:latin typeface="Arial Black" pitchFamily="34" charset="0"/>
              </a:rPr>
              <a:t>ERC Name (ERC Acronym)</a:t>
            </a:r>
          </a:p>
        </p:txBody>
      </p:sp>
      <p:sp>
        <p:nvSpPr>
          <p:cNvPr id="7" name="Rectangle 6"/>
          <p:cNvSpPr/>
          <p:nvPr/>
        </p:nvSpPr>
        <p:spPr>
          <a:xfrm>
            <a:off x="4560094" y="2216387"/>
            <a:ext cx="347710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en-US" sz="7200" b="1" dirty="0">
                <a:solidFill>
                  <a:srgbClr val="163576"/>
                </a:solidFill>
                <a:latin typeface="Arial" charset="0"/>
              </a:rPr>
              <a:t>Lead Institution</a:t>
            </a:r>
          </a:p>
          <a:p>
            <a:pPr algn="ctr" eaLnBrk="0" hangingPunct="0"/>
            <a:r>
              <a:rPr lang="en-US" altLang="en-US" sz="7200" b="1" dirty="0">
                <a:solidFill>
                  <a:srgbClr val="163576"/>
                </a:solidFill>
                <a:latin typeface="Arial" charset="0"/>
              </a:rPr>
              <a:t>Core Partner Institutions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1927" y="8458200"/>
            <a:ext cx="1680287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Engineering Workforce Development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46000" y="8477071"/>
            <a:ext cx="155057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Diversity and Culture of Inclusion</a:t>
            </a:r>
            <a:endParaRPr lang="en-US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85800" y="4876800"/>
            <a:ext cx="4169574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7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Center Vision:</a:t>
            </a:r>
          </a:p>
          <a:p>
            <a:endParaRPr lang="en-US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0" y="8282234"/>
            <a:ext cx="43891200" cy="0"/>
          </a:xfrm>
          <a:prstGeom prst="line">
            <a:avLst/>
          </a:prstGeom>
          <a:noFill/>
          <a:ln w="101600" cap="flat" cmpd="sng" algn="ctr">
            <a:solidFill>
              <a:srgbClr val="C8A42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0" name="TextBox 59"/>
          <p:cNvSpPr txBox="1"/>
          <p:nvPr/>
        </p:nvSpPr>
        <p:spPr>
          <a:xfrm>
            <a:off x="3276600" y="20745271"/>
            <a:ext cx="15374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Evaluation </a:t>
            </a:r>
            <a:endParaRPr lang="en-US" alt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utoShape 507"/>
          <p:cNvSpPr>
            <a:spLocks noChangeArrowheads="1"/>
          </p:cNvSpPr>
          <p:nvPr/>
        </p:nvSpPr>
        <p:spPr bwMode="auto">
          <a:xfrm>
            <a:off x="1620037" y="1804612"/>
            <a:ext cx="3325813" cy="2570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3135313">
              <a:defRPr>
                <a:solidFill>
                  <a:schemeClr val="tx1"/>
                </a:solidFill>
                <a:latin typeface="Arial" charset="0"/>
              </a:defRPr>
            </a:lvl1pPr>
            <a:lvl2pPr defTabSz="3135313">
              <a:defRPr>
                <a:solidFill>
                  <a:schemeClr val="tx1"/>
                </a:solidFill>
                <a:latin typeface="Arial" charset="0"/>
              </a:defRPr>
            </a:lvl2pPr>
            <a:lvl3pPr defTabSz="3135313">
              <a:defRPr>
                <a:solidFill>
                  <a:schemeClr val="tx1"/>
                </a:solidFill>
                <a:latin typeface="Arial" charset="0"/>
              </a:defRPr>
            </a:lvl3pPr>
            <a:lvl4pPr defTabSz="3135313">
              <a:defRPr>
                <a:solidFill>
                  <a:schemeClr val="tx1"/>
                </a:solidFill>
                <a:latin typeface="Arial" charset="0"/>
              </a:defRPr>
            </a:lvl4pPr>
            <a:lvl5pPr defTabSz="3135313">
              <a:defRPr>
                <a:solidFill>
                  <a:schemeClr val="tx1"/>
                </a:solidFill>
                <a:latin typeface="Arial" charset="0"/>
              </a:defRPr>
            </a:lvl5pPr>
            <a:lvl6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31353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4400" dirty="0">
                <a:latin typeface="Arial Narrow" pitchFamily="34" charset="0"/>
              </a:rPr>
              <a:t>INSERT your</a:t>
            </a:r>
            <a:br>
              <a:rPr lang="en-US" altLang="en-US" sz="4400" dirty="0">
                <a:latin typeface="Arial Narrow" pitchFamily="34" charset="0"/>
              </a:rPr>
            </a:br>
            <a:r>
              <a:rPr lang="en-US" altLang="en-US" sz="4400" dirty="0">
                <a:latin typeface="Arial Narrow" pitchFamily="34" charset="0"/>
              </a:rPr>
              <a:t>ERC LOGO </a:t>
            </a:r>
          </a:p>
          <a:p>
            <a:pPr algn="ctr"/>
            <a:r>
              <a:rPr lang="en-US" altLang="en-US" sz="4400" dirty="0">
                <a:latin typeface="Arial Narrow" pitchFamily="34" charset="0"/>
              </a:rPr>
              <a:t>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CF88568-1590-4FEE-B619-4B06B61DE721}"/>
              </a:ext>
            </a:extLst>
          </p:cNvPr>
          <p:cNvSpPr/>
          <p:nvPr/>
        </p:nvSpPr>
        <p:spPr>
          <a:xfrm>
            <a:off x="25165541" y="20821471"/>
            <a:ext cx="1550571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Student Leadership Activities</a:t>
            </a:r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US" sz="7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3E6502A4-7C99-0E4F-ABF8-8C658F118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7250" y="1825973"/>
            <a:ext cx="11466364" cy="370970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5AB07A9-8A58-C74B-8082-C97151C636AC}"/>
              </a:ext>
            </a:extLst>
          </p:cNvPr>
          <p:cNvCxnSpPr>
            <a:cxnSpLocks/>
          </p:cNvCxnSpPr>
          <p:nvPr/>
        </p:nvCxnSpPr>
        <p:spPr bwMode="auto">
          <a:xfrm>
            <a:off x="21912943" y="8305800"/>
            <a:ext cx="0" cy="24612600"/>
          </a:xfrm>
          <a:prstGeom prst="line">
            <a:avLst/>
          </a:prstGeom>
          <a:noFill/>
          <a:ln w="101600" cap="flat" cmpd="sng" algn="ctr">
            <a:solidFill>
              <a:srgbClr val="C8A42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5DFBB42-44C1-E748-AD4C-3A90200E39E5}"/>
              </a:ext>
            </a:extLst>
          </p:cNvPr>
          <p:cNvCxnSpPr/>
          <p:nvPr/>
        </p:nvCxnSpPr>
        <p:spPr bwMode="auto">
          <a:xfrm>
            <a:off x="144977" y="20574000"/>
            <a:ext cx="43891200" cy="0"/>
          </a:xfrm>
          <a:prstGeom prst="line">
            <a:avLst/>
          </a:prstGeom>
          <a:noFill/>
          <a:ln w="101600" cap="flat" cmpd="sng" algn="ctr">
            <a:solidFill>
              <a:srgbClr val="C8A425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156467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ightning talk template 2017 use this one" id="{54FB9EE2-2064-3F49-9E08-EE04DE310642}" vid="{13675F8C-5514-984C-BE19-A87F3C1395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lightning talk template 2017 use this one</Template>
  <TotalTime>494</TotalTime>
  <Words>34</Words>
  <Application>Microsoft Macintosh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Arial Narrow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Elena Veety</cp:lastModifiedBy>
  <cp:revision>15</cp:revision>
  <cp:lastPrinted>2017-10-05T19:15:32Z</cp:lastPrinted>
  <dcterms:created xsi:type="dcterms:W3CDTF">2017-06-02T17:10:00Z</dcterms:created>
  <dcterms:modified xsi:type="dcterms:W3CDTF">2020-10-15T15:13:39Z</dcterms:modified>
</cp:coreProperties>
</file>